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79" d="100"/>
          <a:sy n="79" d="100"/>
        </p:scale>
        <p:origin x="90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576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32048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600" b="1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об’явлення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Божої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людських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душ</a:t>
            </a:r>
            <a:r>
              <a:rPr lang="en-US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07504" y="1772816"/>
            <a:ext cx="8856984" cy="403244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Покажи нам, о Господи,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милість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Свою, і подай нам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спасіння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нехай я почую,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Бог, Господь,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говорить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Мир!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народові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Своєму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Своїм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святим, </a:t>
            </a: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нехай до безумства вони не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вертаються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4139952" y="5805264"/>
            <a:ext cx="460851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85:8–9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88640"/>
            <a:ext cx="8928992" cy="54726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молодь,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помічаємо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вперто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повертаємося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запеклих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звичок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нерозумно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думати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змінимося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завдяки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рішенню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бути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іншими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Тільки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Духу,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змінити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Об’яви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величну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Христа, як до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цього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об’являв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3576" y="-1323528"/>
            <a:ext cx="8928992" cy="54726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Спасай нас так, як ми того не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очікували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Дай нам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вуха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здатні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чути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Твій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голос,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Духу, коли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промовлятимеш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нас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слово, яке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виправляє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наше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приносить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глибокі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тривалі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переміни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Проголоси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Твій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мир у нас з такою силою,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перемінилися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повноті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5921915"/>
            <a:ext cx="7416824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20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59632" y="4076747"/>
            <a:ext cx="8280920" cy="194454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Божої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відкрилася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багатьом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душам у</a:t>
            </a:r>
            <a:r>
              <a:rPr lang="en-US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вашому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</a:t>
            </a:r>
            <a:r>
              <a:rPr lang="uk-UA" sz="3200" i="1" u="sng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</a:t>
            </a:r>
            <a:endParaRPr lang="en-US" sz="32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196</Words>
  <Application>Microsoft Office PowerPoint</Application>
  <PresentationFormat>Екран (4:3)</PresentationFormat>
  <Paragraphs>22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3.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Ivan On</cp:lastModifiedBy>
  <cp:revision>205</cp:revision>
  <dcterms:created xsi:type="dcterms:W3CDTF">2011-03-25T18:27:23Z</dcterms:created>
  <dcterms:modified xsi:type="dcterms:W3CDTF">2024-04-17T13:28:15Z</dcterms:modified>
</cp:coreProperties>
</file>